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87" r:id="rId3"/>
    <p:sldId id="288" r:id="rId4"/>
    <p:sldId id="290" r:id="rId5"/>
    <p:sldId id="292" r:id="rId6"/>
    <p:sldId id="301" r:id="rId7"/>
    <p:sldId id="291" r:id="rId8"/>
    <p:sldId id="293" r:id="rId9"/>
    <p:sldId id="294" r:id="rId10"/>
    <p:sldId id="289" r:id="rId11"/>
    <p:sldId id="298" r:id="rId12"/>
    <p:sldId id="295" r:id="rId13"/>
    <p:sldId id="299" r:id="rId14"/>
    <p:sldId id="300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39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32"/>
      </p:cViewPr>
      <p:guideLst>
        <p:guide orient="horz" pos="206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0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tiennegirardet?utm_source=unsplash&amp;utm_medium=referral&amp;utm_content=creditCopyTex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@andyjh07?utm_source=unsplash&amp;utm_medium=referral&amp;utm_content=creditCopyText" TargetMode="External"/><Relationship Id="rId5" Type="http://schemas.openxmlformats.org/officeDocument/2006/relationships/hyperlink" Target="https://unsplash.com/@boudewijn_huysmans?utm_source=unsplash&amp;utm_medium=referral&amp;utm_content=creditCopyText" TargetMode="External"/><Relationship Id="rId4" Type="http://schemas.openxmlformats.org/officeDocument/2006/relationships/hyperlink" Target="https://unsplash.com/s/photos/blue-and-yellow?utm_source=unsplash&amp;utm_medium=referral&amp;utm_content=creditCopyText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tiennegirardet?utm_source=unsplash&amp;utm_medium=referral&amp;utm_content=creditCopyTex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@andyjh07?utm_source=unsplash&amp;utm_medium=referral&amp;utm_content=creditCopyText" TargetMode="External"/><Relationship Id="rId5" Type="http://schemas.openxmlformats.org/officeDocument/2006/relationships/hyperlink" Target="https://unsplash.com/@boudewijn_huysmans?utm_source=unsplash&amp;utm_medium=referral&amp;utm_content=creditCopyText" TargetMode="External"/><Relationship Id="rId4" Type="http://schemas.openxmlformats.org/officeDocument/2006/relationships/hyperlink" Target="https://unsplash.com/s/photos/blue-and-yellow?utm_source=unsplash&amp;utm_medium=referral&amp;utm_content=creditCopyText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tiennegirardet?utm_source=unsplash&amp;utm_medium=referral&amp;utm_content=creditCopyTex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@andyjh07?utm_source=unsplash&amp;utm_medium=referral&amp;utm_content=creditCopyText" TargetMode="External"/><Relationship Id="rId5" Type="http://schemas.openxmlformats.org/officeDocument/2006/relationships/hyperlink" Target="https://unsplash.com/@boudewijn_huysmans?utm_source=unsplash&amp;utm_medium=referral&amp;utm_content=creditCopyText" TargetMode="External"/><Relationship Id="rId4" Type="http://schemas.openxmlformats.org/officeDocument/2006/relationships/hyperlink" Target="https://unsplash.com/s/photos/blue-and-yellow?utm_source=unsplash&amp;utm_medium=referral&amp;utm_content=creditCopyText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tiennegirardet?utm_source=unsplash&amp;utm_medium=referral&amp;utm_content=creditCopyTex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@andyjh07?utm_source=unsplash&amp;utm_medium=referral&amp;utm_content=creditCopyText" TargetMode="External"/><Relationship Id="rId5" Type="http://schemas.openxmlformats.org/officeDocument/2006/relationships/hyperlink" Target="https://unsplash.com/@boudewijn_huysmans?utm_source=unsplash&amp;utm_medium=referral&amp;utm_content=creditCopyText" TargetMode="External"/><Relationship Id="rId4" Type="http://schemas.openxmlformats.org/officeDocument/2006/relationships/hyperlink" Target="https://unsplash.com/s/photos/blue-and-yellow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tiennegirardet?utm_source=unsplash&amp;utm_medium=referral&amp;utm_content=creditCopy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@andyjh07?utm_source=unsplash&amp;utm_medium=referral&amp;utm_content=creditCopyText" TargetMode="External"/><Relationship Id="rId5" Type="http://schemas.openxmlformats.org/officeDocument/2006/relationships/hyperlink" Target="https://unsplash.com/@boudewijn_huysmans?utm_source=unsplash&amp;utm_medium=referral&amp;utm_content=creditCopyText" TargetMode="External"/><Relationship Id="rId4" Type="http://schemas.openxmlformats.org/officeDocument/2006/relationships/hyperlink" Target="https://unsplash.com/s/photos/blue-and-yellow?utm_source=unsplash&amp;utm_medium=referral&amp;utm_content=creditCopyText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tiennegirardet?utm_source=unsplash&amp;utm_medium=referral&amp;utm_content=creditCopyTex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@andyjh07?utm_source=unsplash&amp;utm_medium=referral&amp;utm_content=creditCopyText" TargetMode="External"/><Relationship Id="rId5" Type="http://schemas.openxmlformats.org/officeDocument/2006/relationships/hyperlink" Target="https://unsplash.com/@boudewijn_huysmans?utm_source=unsplash&amp;utm_medium=referral&amp;utm_content=creditCopyText" TargetMode="External"/><Relationship Id="rId4" Type="http://schemas.openxmlformats.org/officeDocument/2006/relationships/hyperlink" Target="https://unsplash.com/s/photos/blue-and-yellow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442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Etienne </a:t>
            </a:r>
            <a:r>
              <a:rPr lang="en-US" dirty="0" err="1">
                <a:hlinkClick r:id="rId3"/>
              </a:rPr>
              <a:t>Girardet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 err="1">
                <a:hlinkClick r:id="rId5"/>
              </a:rPr>
              <a:t>Boudewijn</a:t>
            </a:r>
            <a:r>
              <a:rPr lang="en-US" dirty="0">
                <a:hlinkClick r:id="rId5"/>
              </a:rPr>
              <a:t> Huysmans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6"/>
              </a:rPr>
              <a:t>Andy Holmes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03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Etienne </a:t>
            </a:r>
            <a:r>
              <a:rPr lang="en-US" dirty="0" err="1">
                <a:hlinkClick r:id="rId3"/>
              </a:rPr>
              <a:t>Girardet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 err="1">
                <a:hlinkClick r:id="rId5"/>
              </a:rPr>
              <a:t>Boudewijn</a:t>
            </a:r>
            <a:r>
              <a:rPr lang="en-US" dirty="0">
                <a:hlinkClick r:id="rId5"/>
              </a:rPr>
              <a:t> Huysmans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6"/>
              </a:rPr>
              <a:t>Andy Holmes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974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Etienne </a:t>
            </a:r>
            <a:r>
              <a:rPr lang="en-US" dirty="0" err="1">
                <a:hlinkClick r:id="rId3"/>
              </a:rPr>
              <a:t>Girardet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 err="1">
                <a:hlinkClick r:id="rId5"/>
              </a:rPr>
              <a:t>Boudewijn</a:t>
            </a:r>
            <a:r>
              <a:rPr lang="en-US" dirty="0">
                <a:hlinkClick r:id="rId5"/>
              </a:rPr>
              <a:t> Huysmans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6"/>
              </a:rPr>
              <a:t>Andy Holmes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003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Etienne </a:t>
            </a:r>
            <a:r>
              <a:rPr lang="en-US" dirty="0" err="1">
                <a:hlinkClick r:id="rId3"/>
              </a:rPr>
              <a:t>Girardet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 err="1">
                <a:hlinkClick r:id="rId5"/>
              </a:rPr>
              <a:t>Boudewijn</a:t>
            </a:r>
            <a:r>
              <a:rPr lang="en-US" dirty="0">
                <a:hlinkClick r:id="rId5"/>
              </a:rPr>
              <a:t> Huysmans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6"/>
              </a:rPr>
              <a:t>Andy Holmes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8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65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07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036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060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34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Etienne </a:t>
            </a:r>
            <a:r>
              <a:rPr lang="en-US" dirty="0" err="1">
                <a:hlinkClick r:id="rId3"/>
              </a:rPr>
              <a:t>Girardet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 err="1">
                <a:hlinkClick r:id="rId5"/>
              </a:rPr>
              <a:t>Boudewijn</a:t>
            </a:r>
            <a:r>
              <a:rPr lang="en-US" dirty="0">
                <a:hlinkClick r:id="rId5"/>
              </a:rPr>
              <a:t> Huysmans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6"/>
              </a:rPr>
              <a:t>Andy Holmes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59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3"/>
              </a:rPr>
              <a:t>Etienne </a:t>
            </a:r>
            <a:r>
              <a:rPr lang="en-US" dirty="0" err="1">
                <a:hlinkClick r:id="rId3"/>
              </a:rPr>
              <a:t>Girardet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 err="1">
                <a:hlinkClick r:id="rId5"/>
              </a:rPr>
              <a:t>Boudewijn</a:t>
            </a:r>
            <a:r>
              <a:rPr lang="en-US" dirty="0">
                <a:hlinkClick r:id="rId5"/>
              </a:rPr>
              <a:t> Huysmans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</a:t>
            </a:r>
            <a:r>
              <a:rPr lang="en-US" dirty="0">
                <a:hlinkClick r:id="rId6"/>
              </a:rPr>
              <a:t>Andy Holmes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56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83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01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983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10" y="1992572"/>
            <a:ext cx="710366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000"/>
              </a:spcAft>
              <a:defRPr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50" r:id="rId6"/>
    <p:sldLayoutId id="2147483660" r:id="rId7"/>
    <p:sldLayoutId id="2147483652" r:id="rId8"/>
    <p:sldLayoutId id="2147483661" r:id="rId9"/>
    <p:sldLayoutId id="2147483653" r:id="rId10"/>
    <p:sldLayoutId id="2147483658" r:id="rId11"/>
    <p:sldLayoutId id="2147483663" r:id="rId12"/>
    <p:sldLayoutId id="2147483664" r:id="rId13"/>
    <p:sldLayoutId id="2147483665" r:id="rId14"/>
    <p:sldLayoutId id="2147483659" r:id="rId15"/>
    <p:sldLayoutId id="2147483654" r:id="rId16"/>
    <p:sldLayoutId id="214748365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E" dirty="0" err="1"/>
              <a:t>Europanævnet</a:t>
            </a:r>
            <a:r>
              <a:rPr lang="en-IE" dirty="0"/>
              <a:t> 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1" y="3067333"/>
            <a:ext cx="10065224" cy="897754"/>
          </a:xfrm>
        </p:spPr>
        <p:txBody>
          <a:bodyPr/>
          <a:lstStyle/>
          <a:p>
            <a:r>
              <a:rPr lang="en-IE" i="1" dirty="0" err="1"/>
              <a:t>Hvad</a:t>
            </a:r>
            <a:r>
              <a:rPr lang="en-IE" i="1" dirty="0"/>
              <a:t> </a:t>
            </a:r>
            <a:r>
              <a:rPr lang="en-IE" i="1" dirty="0" err="1"/>
              <a:t>vil</a:t>
            </a:r>
            <a:r>
              <a:rPr lang="en-IE" i="1" dirty="0"/>
              <a:t> </a:t>
            </a:r>
            <a:r>
              <a:rPr lang="en-IE" i="1" dirty="0" err="1"/>
              <a:t>borgerne</a:t>
            </a:r>
            <a:r>
              <a:rPr lang="en-IE" i="1" dirty="0"/>
              <a:t> med </a:t>
            </a:r>
            <a:r>
              <a:rPr lang="en-IE" i="1" dirty="0" err="1"/>
              <a:t>Europas</a:t>
            </a:r>
            <a:r>
              <a:rPr lang="en-IE" i="1" dirty="0"/>
              <a:t> </a:t>
            </a:r>
            <a:r>
              <a:rPr lang="en-IE" i="1" dirty="0" err="1"/>
              <a:t>fremtid</a:t>
            </a:r>
            <a:r>
              <a:rPr lang="en-IE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4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62" y="-606669"/>
            <a:ext cx="12312162" cy="8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2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33" y="-844062"/>
            <a:ext cx="12290933" cy="81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4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3915"/>
            <a:ext cx="12192000" cy="81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605" y="175846"/>
            <a:ext cx="8757871" cy="645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40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7" y="0"/>
            <a:ext cx="7642348" cy="66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7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5999"/>
            <a:ext cx="12485078" cy="911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9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62" y="-386862"/>
            <a:ext cx="12312162" cy="8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8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39" y="1082554"/>
            <a:ext cx="117348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1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" y="0"/>
            <a:ext cx="12176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5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29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8" y="-1430215"/>
            <a:ext cx="12432323" cy="828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22" y="-1071563"/>
            <a:ext cx="12659091" cy="84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1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0569"/>
            <a:ext cx="12282854" cy="81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84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129</Words>
  <Application>Microsoft Office PowerPoint</Application>
  <PresentationFormat>Widescreen</PresentationFormat>
  <Paragraphs>33</Paragraphs>
  <Slides>15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Europanævnet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Laura Kaalund-Jørgensen</cp:lastModifiedBy>
  <cp:revision>172</cp:revision>
  <dcterms:created xsi:type="dcterms:W3CDTF">2019-08-09T12:06:42Z</dcterms:created>
  <dcterms:modified xsi:type="dcterms:W3CDTF">2022-11-02T14:28:17Z</dcterms:modified>
</cp:coreProperties>
</file>